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79461-803C-401A-8C21-2AE903E70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B99EBC-0F64-44D7-AD75-65982D4F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1268CC-A92D-42C3-A07C-AE81D0FD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0A7171-771B-44E3-BB5B-D7C2E273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414691F-3D2B-48F2-9E98-9B4BF915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DB5A7B-11E4-46C5-A6C6-4E76742B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F60B889-F54F-475A-9811-A71DE2B6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5D644E-9114-4BAC-A825-0098124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918F848-44EA-4190-B549-13A22F00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F2F0D4-1689-4A92-9871-00DB9697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23AB4B7-858A-43AC-9DF9-C087E9CCC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0F01F6D-FB09-4F8A-9DDC-D2F9498E1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11733E-7553-459C-AB45-E18AF2EE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6D5D3B-F6DC-4ABC-BB79-7065CE97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F7580E-B033-4D25-9B7A-3082F09D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1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26E048-4F81-4F52-A84A-751CD3C7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6761E0-BEA6-4047-8274-AAC251289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F5F929-2829-410E-870C-7040E44F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BDC359-671D-4050-994D-A826E7D5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2A9ED8-A3B1-48DA-9B68-B44A6740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50FA5E-BB1D-4296-B15E-7B80A75B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036D58C-023A-4A10-BCC1-96DCCFAC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DF3EEC-0626-43CC-9977-09E4463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4F4CC8-0E63-4F96-8095-63E16428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1494BEC-FF44-44A0-BCCC-DFF5A4A5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C9E9FC-C5DB-4D75-B4DC-2901B3D5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8B77A0-9F4A-445B-B6E3-D23C7A490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AF5A33-1E67-4348-97A6-247E21AF6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3C21204-0CB9-4819-B44A-D5B9EEDC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2BFCFC3-3A4A-4D3D-8E68-5B21CF8A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F962F48-178A-4098-A552-C5E31535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89FD24-0520-4E17-84AB-86DF8A62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284F685-3491-4081-9125-1E70D08B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A2EE75E-29EB-49CD-9261-6AC4A809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30330C8-4744-48D8-B5D1-77C31CB62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FF2AD83-EF56-41E5-A454-E6778450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C71A8E0-69D9-42BD-ADCE-3F72C4DE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1854532-8F41-4DA2-943C-21BBC257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15A3E44-7C77-4051-9AB1-1A601E01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CD03E3-8CC4-4138-A982-B667422C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72E9C35-E34B-4908-BC43-2BD269E9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F7B3721-5BC1-4544-AC35-A0649AE4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497A766-949E-4F9A-B625-7C23B328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50E0EC2-714D-4D2C-ABEF-44B2D194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1B5DB3B-20A7-4834-9DB6-F8B6A270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AA6FA6A-C0F7-447B-86A6-486583F7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9DCF9C-D3A7-44CD-A148-700F1E8B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A4CA27-4DEA-45DE-AF62-D76F24B9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42DEFED-F921-4AA9-A4ED-4A4DA4A28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A93B82-6BA9-486B-ADF7-BE4616B9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80E28B6-52EC-425E-ABAD-61C4662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DBBB7DA-7A79-487E-985F-B111EEB1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0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6286D2-5B64-4CEA-AE18-3E9D1E71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007203E-0B90-4373-909B-19EF64B06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DECD706-4372-4431-89B9-77C9D33F1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F3D5128-4A83-4FC2-8608-B417D1A3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03DA71-011E-46C3-9856-1F22BD29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F7793D-EAF0-4474-810E-E105E1A1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BCFC3CC-2C99-4C28-8407-8E8D855F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FD0D18A-D8B0-43C5-8731-B61506B4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E812AB9-EDF9-48F8-9F58-D5EDA582D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FF41-BA45-4992-9498-648FF7323D2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0D1B40-60E6-461B-8C23-95452A5A5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2E56E0F-4C98-46BC-B3C8-30C60959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0C4B-DE1B-4DF6-89AE-946C2DA3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839BD42-EACC-438F-B148-3208628B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683"/>
            <a:ext cx="12192000" cy="452263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CCD7797-0538-4C65-A04B-98881DE38B4E}"/>
              </a:ext>
            </a:extLst>
          </p:cNvPr>
          <p:cNvSpPr txBox="1"/>
          <p:nvPr/>
        </p:nvSpPr>
        <p:spPr>
          <a:xfrm>
            <a:off x="4833269" y="469783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בחירה של דרך שליחת </a:t>
            </a:r>
            <a:r>
              <a:rPr lang="en-US" dirty="0"/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413958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EFB7748-B0F0-49AF-9406-B55059EB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60"/>
            <a:ext cx="12192000" cy="635868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C80C540-C522-41B0-8EE6-81475D43AD65}"/>
              </a:ext>
            </a:extLst>
          </p:cNvPr>
          <p:cNvSpPr txBox="1"/>
          <p:nvPr/>
        </p:nvSpPr>
        <p:spPr>
          <a:xfrm>
            <a:off x="9235342" y="1249959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מילוי פרטים רצויים למשלוח,</a:t>
            </a:r>
          </a:p>
          <a:p>
            <a:r>
              <a:rPr lang="he-IL" dirty="0"/>
              <a:t>כולל אימייל לאישור אבטחתי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C80C540-C522-41B0-8EE6-81475D43AD65}"/>
              </a:ext>
            </a:extLst>
          </p:cNvPr>
          <p:cNvSpPr txBox="1"/>
          <p:nvPr/>
        </p:nvSpPr>
        <p:spPr>
          <a:xfrm>
            <a:off x="2229385" y="34996"/>
            <a:ext cx="808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דוגמא </a:t>
            </a:r>
            <a:r>
              <a:rPr lang="he-IL" dirty="0" err="1"/>
              <a:t>לדשבורד</a:t>
            </a:r>
            <a:r>
              <a:rPr lang="he-IL" dirty="0"/>
              <a:t> בקרה לפני שליחת ההודעות, לאיזה לקוחות, ואיפה בדיוק יישלחו ההודעות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1055D44-587C-40A6-B623-85F1A9CE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504"/>
            <a:ext cx="12192000" cy="569899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EDB782D-A75D-40B2-B27A-C0220BB9BDDE}"/>
              </a:ext>
            </a:extLst>
          </p:cNvPr>
          <p:cNvSpPr txBox="1"/>
          <p:nvPr/>
        </p:nvSpPr>
        <p:spPr>
          <a:xfrm>
            <a:off x="6591164" y="6378472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במידה ורוצים לשלוח, לוחצים על הוי הירוק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C80C540-C522-41B0-8EE6-81475D43AD65}"/>
              </a:ext>
            </a:extLst>
          </p:cNvPr>
          <p:cNvSpPr txBox="1"/>
          <p:nvPr/>
        </p:nvSpPr>
        <p:spPr>
          <a:xfrm>
            <a:off x="4068842" y="195501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מכניסים את קוד האימות שיישלח רק למיילים מורשים</a:t>
            </a:r>
            <a:endParaRPr lang="en-US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EDB782D-A75D-40B2-B27A-C0220BB9BDDE}"/>
              </a:ext>
            </a:extLst>
          </p:cNvPr>
          <p:cNvSpPr txBox="1"/>
          <p:nvPr/>
        </p:nvSpPr>
        <p:spPr>
          <a:xfrm>
            <a:off x="4068842" y="6202303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והמערכת שולחת בצורה אוטומטית ללקוחות</a:t>
            </a:r>
            <a:endParaRPr lang="en-US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0F4A750-2EF8-453E-B506-0CBE11D0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301"/>
            <a:ext cx="12192000" cy="51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C80C540-C522-41B0-8EE6-81475D43AD65}"/>
              </a:ext>
            </a:extLst>
          </p:cNvPr>
          <p:cNvSpPr txBox="1"/>
          <p:nvPr/>
        </p:nvSpPr>
        <p:spPr>
          <a:xfrm>
            <a:off x="3536644" y="101699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זהו </a:t>
            </a:r>
            <a:r>
              <a:rPr lang="he-IL" dirty="0" err="1"/>
              <a:t>דשבורד</a:t>
            </a:r>
            <a:r>
              <a:rPr lang="he-IL" dirty="0"/>
              <a:t> ניהולי עבור כל המקומות בהן נשלחו הודעה</a:t>
            </a:r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5979D09-0910-4863-9799-F0C60F26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09"/>
            <a:ext cx="12192000" cy="59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09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</Words>
  <Application>Microsoft Office PowerPoint</Application>
  <PresentationFormat>מסך רחב</PresentationFormat>
  <Paragraphs>8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דור אברהמי</dc:creator>
  <cp:lastModifiedBy>דור אברהמי</cp:lastModifiedBy>
  <cp:revision>2</cp:revision>
  <dcterms:created xsi:type="dcterms:W3CDTF">2022-02-06T20:03:53Z</dcterms:created>
  <dcterms:modified xsi:type="dcterms:W3CDTF">2022-02-06T20:23:12Z</dcterms:modified>
</cp:coreProperties>
</file>